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83" r:id="rId6"/>
    <p:sldId id="285" r:id="rId7"/>
    <p:sldId id="284" r:id="rId8"/>
    <p:sldId id="291" r:id="rId9"/>
    <p:sldId id="286" r:id="rId10"/>
    <p:sldId id="287" r:id="rId11"/>
    <p:sldId id="261" r:id="rId12"/>
    <p:sldId id="290" r:id="rId13"/>
    <p:sldId id="289" r:id="rId14"/>
    <p:sldId id="288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308" autoAdjust="0"/>
    <p:restoredTop sz="98115" autoAdjust="0"/>
  </p:normalViewPr>
  <p:slideViewPr>
    <p:cSldViewPr>
      <p:cViewPr varScale="1">
        <p:scale>
          <a:sx n="111" d="100"/>
          <a:sy n="111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001056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Организация волонтерской работы посредством социального проектирования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3071810"/>
            <a:ext cx="6705600" cy="150019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Докладчик: Субботина Э.О.  </a:t>
            </a:r>
          </a:p>
          <a:p>
            <a:pPr algn="r"/>
            <a:r>
              <a:rPr lang="ru-RU" dirty="0" smtClean="0"/>
              <a:t>руководитель отдела социальной адаптации МБОУДОД ДЮЦ «Молодежный центр»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:\Documents and Settings\Администратор\Рабочий стол\проект город единство непохожих 2012\1 марта\DSCN0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4041"/>
            <a:ext cx="2857488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AutoShape 4" descr="http://www.sarov.info/forum/download/file.php?id=83579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http://www.sarov.info/forum/download/file.php?id=83579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C:\Documents and Settings\Администратор\Рабочий стол\проект город единство непохожих 2012\ima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2857520" cy="269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6" name="Picture 4" descr="C:\Documents and Settings\Администратор\Рабочий стол\проект город единство непохожих 2012\1 марта\DSCN0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0"/>
            <a:ext cx="3500430" cy="209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C:\Documents and Settings\Администратор\Рабочий стол\проект город единство непохожих 2012\08.12.2012 г\DSCN04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320395"/>
            <a:ext cx="3500430" cy="262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9" name="Picture 7" descr="C:\Documents and Settings\Администратор\Рабочий стол\проект город единство непохожих 2012\08.12.2012 г\DSCN0461.JPG"/>
          <p:cNvPicPr>
            <a:picLocks noChangeAspect="1" noChangeArrowheads="1"/>
          </p:cNvPicPr>
          <p:nvPr/>
        </p:nvPicPr>
        <p:blipFill>
          <a:blip r:embed="rId6" cstate="print"/>
          <a:srcRect l="8607" t="12912" r="9629" b="3163"/>
          <a:stretch>
            <a:fillRect/>
          </a:stretch>
        </p:blipFill>
        <p:spPr bwMode="auto">
          <a:xfrm>
            <a:off x="0" y="-1"/>
            <a:ext cx="2786050" cy="381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38400" y="6072182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7" name="Picture 1" descr="C:\Documents and Settings\Администратор\Рабочий стол\проект город единство непохожих 2012\1 марта\EziR8yFoqAQ.jpg"/>
          <p:cNvPicPr>
            <a:picLocks noChangeAspect="1" noChangeArrowheads="1"/>
          </p:cNvPicPr>
          <p:nvPr/>
        </p:nvPicPr>
        <p:blipFill>
          <a:blip r:embed="rId2"/>
          <a:srcRect l="13553" t="5137" r="6401"/>
          <a:stretch>
            <a:fillRect/>
          </a:stretch>
        </p:blipFill>
        <p:spPr bwMode="auto">
          <a:xfrm rot="19973028">
            <a:off x="361283" y="854580"/>
            <a:ext cx="3721735" cy="248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F:\фото\Изображение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000504"/>
            <a:ext cx="2607885" cy="195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:\Игра-Квест- 28.02.11\Изображение 025.jpg"/>
          <p:cNvPicPr>
            <a:picLocks noChangeAspect="1" noChangeArrowheads="1"/>
          </p:cNvPicPr>
          <p:nvPr/>
        </p:nvPicPr>
        <p:blipFill>
          <a:blip r:embed="rId4" cstate="print"/>
          <a:srcRect l="5774" t="5027" r="10924"/>
          <a:stretch>
            <a:fillRect/>
          </a:stretch>
        </p:blipFill>
        <p:spPr bwMode="auto">
          <a:xfrm rot="1743227">
            <a:off x="5461206" y="638393"/>
            <a:ext cx="3279598" cy="251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D:\рабочая папка\презентации, фото\Инсайт\маке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7" y="2143117"/>
            <a:ext cx="200026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38400" y="6072182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D:\рабочая папка\презентации, фото\Инсайт\мак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6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58" name="Picture 2" descr="C:\Documents and Settings\Администратор\Рабочий стол\проект город единство непохожих 2012\23 февраля севен\DSCN0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429000"/>
            <a:ext cx="3333731" cy="250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59" name="Picture 3" descr="D:\рабочая папка\мероприятия\Акция ко дню отказа от курения\IMG_3864.JPG"/>
          <p:cNvPicPr>
            <a:picLocks noChangeAspect="1" noChangeArrowheads="1"/>
          </p:cNvPicPr>
          <p:nvPr/>
        </p:nvPicPr>
        <p:blipFill>
          <a:blip r:embed="rId4" cstate="print"/>
          <a:srcRect l="2283" t="27398" r="8674"/>
          <a:stretch>
            <a:fillRect/>
          </a:stretch>
        </p:blipFill>
        <p:spPr bwMode="auto">
          <a:xfrm>
            <a:off x="2285984" y="569695"/>
            <a:ext cx="5286412" cy="2873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0" name="Picture 4" descr="D:\рабочая папка\мероприятия\Акция ко дню отказа от курения\IMG_3861.JPG"/>
          <p:cNvPicPr>
            <a:picLocks noChangeAspect="1" noChangeArrowheads="1"/>
          </p:cNvPicPr>
          <p:nvPr/>
        </p:nvPicPr>
        <p:blipFill>
          <a:blip r:embed="rId5" cstate="print"/>
          <a:srcRect l="10397" t="28356" r="12097"/>
          <a:stretch>
            <a:fillRect/>
          </a:stretch>
        </p:blipFill>
        <p:spPr bwMode="auto">
          <a:xfrm>
            <a:off x="4929190" y="3367562"/>
            <a:ext cx="4143404" cy="255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38400" y="6072182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D:\рабочая папка\презентации, фото\Инсайт\мак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2893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2" name="Picture 2" descr="D:\рабочая папка\мероприятия\акция жизнь без шока 13 год\yYP4VnTxT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43036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D:\рабочая папка\мероприятия\акция жизнь без шока 13 год\Ht0d7T9Xk-U.jpg"/>
          <p:cNvPicPr>
            <a:picLocks noChangeAspect="1" noChangeArrowheads="1"/>
          </p:cNvPicPr>
          <p:nvPr/>
        </p:nvPicPr>
        <p:blipFill>
          <a:blip r:embed="rId4"/>
          <a:srcRect l="11111" t="7411" r="8889" b="9585"/>
          <a:stretch>
            <a:fillRect/>
          </a:stretch>
        </p:blipFill>
        <p:spPr bwMode="auto">
          <a:xfrm>
            <a:off x="3428992" y="1357298"/>
            <a:ext cx="257176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D:\рабочая папка\мероприятия\акция жизнь без шока 13 год\yY_xVGTNM1w.jpg"/>
          <p:cNvPicPr>
            <a:picLocks noChangeAspect="1" noChangeArrowheads="1"/>
          </p:cNvPicPr>
          <p:nvPr/>
        </p:nvPicPr>
        <p:blipFill>
          <a:blip r:embed="rId5" cstate="print"/>
          <a:srcRect l="4288" t="12868" r="5669"/>
          <a:stretch>
            <a:fillRect/>
          </a:stretch>
        </p:blipFill>
        <p:spPr bwMode="auto">
          <a:xfrm>
            <a:off x="5967628" y="0"/>
            <a:ext cx="321260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38400" y="6072182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D:\рабочая папка\конкурс\конкурсы\доброволец 2009\фото\Изображение 029.jpg"/>
          <p:cNvPicPr>
            <a:picLocks noChangeAspect="1" noChangeArrowheads="1"/>
          </p:cNvPicPr>
          <p:nvPr/>
        </p:nvPicPr>
        <p:blipFill>
          <a:blip r:embed="rId2" cstate="print"/>
          <a:srcRect l="10980"/>
          <a:stretch>
            <a:fillRect/>
          </a:stretch>
        </p:blipFill>
        <p:spPr bwMode="auto">
          <a:xfrm>
            <a:off x="0" y="0"/>
            <a:ext cx="2895846" cy="244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7" name="Picture 3" descr="D:\рабочая папка\конкурс\конкурсы\доброволец 2009\фото\Изображение 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0"/>
            <a:ext cx="3143240" cy="2357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9" name="Picture 5" descr="D:\рабочая папка\конкурс\конкурсы\доброволец 2009\фото\Изображение 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643314"/>
            <a:ext cx="3071802" cy="230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10" name="Picture 6" descr="D:\рабочая папка\конкурс\конкурсы\доброволец 2009\фото\Изображение 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2928925" cy="219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8" name="Picture 4" descr="D:\рабочая папка\конкурс\конкурсы\доброволец 2009\фото\Изображение 083.jpg"/>
          <p:cNvPicPr>
            <a:picLocks noChangeAspect="1" noChangeArrowheads="1"/>
          </p:cNvPicPr>
          <p:nvPr/>
        </p:nvPicPr>
        <p:blipFill>
          <a:blip r:embed="rId6" cstate="print"/>
          <a:srcRect r="15556" b="22005"/>
          <a:stretch>
            <a:fillRect/>
          </a:stretch>
        </p:blipFill>
        <p:spPr bwMode="auto">
          <a:xfrm>
            <a:off x="2857488" y="1241602"/>
            <a:ext cx="3214710" cy="3958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929618" cy="242889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://900igr.net/datas/pedagogika/Vospitanie-cheloveka/0008-008-Zadachi-dukhovno-nravstvennogo-vospitanija.jpg"/>
          <p:cNvPicPr>
            <a:picLocks noChangeAspect="1" noChangeArrowheads="1"/>
          </p:cNvPicPr>
          <p:nvPr/>
        </p:nvPicPr>
        <p:blipFill>
          <a:blip r:embed="rId2"/>
          <a:srcRect t="5333" r="6000" b="-1333"/>
          <a:stretch>
            <a:fillRect/>
          </a:stretch>
        </p:blipFill>
        <p:spPr bwMode="auto">
          <a:xfrm>
            <a:off x="571472" y="214290"/>
            <a:ext cx="7990883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юлия\Pictures\Зимняя фиеерия - 3 этап - 25.02.12\P2257746.JPG"/>
          <p:cNvPicPr>
            <a:picLocks noChangeAspect="1" noChangeArrowheads="1"/>
          </p:cNvPicPr>
          <p:nvPr/>
        </p:nvPicPr>
        <p:blipFill>
          <a:blip r:embed="rId2" cstate="print"/>
          <a:srcRect t="9523" r="14286" b="23810"/>
          <a:stretch>
            <a:fillRect/>
          </a:stretch>
        </p:blipFill>
        <p:spPr bwMode="auto">
          <a:xfrm rot="21035291">
            <a:off x="0" y="214290"/>
            <a:ext cx="257176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лия\Pictures\Акция - Моё здоровье в моих руках - 06.04.2012\поликлиника мира\DSC_1200.JPG"/>
          <p:cNvPicPr>
            <a:picLocks noChangeAspect="1" noChangeArrowheads="1"/>
          </p:cNvPicPr>
          <p:nvPr/>
        </p:nvPicPr>
        <p:blipFill>
          <a:blip r:embed="rId3" cstate="print"/>
          <a:srcRect t="9524" b="28571"/>
          <a:stretch>
            <a:fillRect/>
          </a:stretch>
        </p:blipFill>
        <p:spPr bwMode="auto">
          <a:xfrm rot="1109780">
            <a:off x="4929190" y="142852"/>
            <a:ext cx="19964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юлия\Pictures\Акция - Моё здоровье в моих руках - 06.04.2012\поликлиника мира\DSC_1288.JPG"/>
          <p:cNvPicPr>
            <a:picLocks noChangeAspect="1" noChangeArrowheads="1"/>
          </p:cNvPicPr>
          <p:nvPr/>
        </p:nvPicPr>
        <p:blipFill>
          <a:blip r:embed="rId4" cstate="print"/>
          <a:srcRect l="12500" t="16129" r="12372"/>
          <a:stretch>
            <a:fillRect/>
          </a:stretch>
        </p:blipFill>
        <p:spPr bwMode="auto">
          <a:xfrm rot="20842135">
            <a:off x="285720" y="1928802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юлия\Pictures\Акция - Цветы Сарова - мамам- 24.04.12\P4247965.JPG"/>
          <p:cNvPicPr>
            <a:picLocks noChangeAspect="1" noChangeArrowheads="1"/>
          </p:cNvPicPr>
          <p:nvPr/>
        </p:nvPicPr>
        <p:blipFill>
          <a:blip r:embed="rId5" cstate="print"/>
          <a:srcRect r="24998"/>
          <a:stretch>
            <a:fillRect/>
          </a:stretch>
        </p:blipFill>
        <p:spPr bwMode="auto">
          <a:xfrm rot="604519">
            <a:off x="7061334" y="3654283"/>
            <a:ext cx="1928826" cy="19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юлия\Pictures\акция жизнь без шока 13 год\DSCN09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75975">
            <a:off x="2643174" y="214290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Users\юлия\Pictures\Баханович\DSC_8347.JPG"/>
          <p:cNvPicPr>
            <a:picLocks noChangeAspect="1" noChangeArrowheads="1"/>
          </p:cNvPicPr>
          <p:nvPr/>
        </p:nvPicPr>
        <p:blipFill>
          <a:blip r:embed="rId7" cstate="print"/>
          <a:srcRect t="4858"/>
          <a:stretch>
            <a:fillRect/>
          </a:stretch>
        </p:blipFill>
        <p:spPr bwMode="auto">
          <a:xfrm rot="20594488">
            <a:off x="714348" y="4000504"/>
            <a:ext cx="2774306" cy="175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C:\Users\юлия\Pictures\Благотворительный марафон - 08.12.12\DSCN04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60" y="0"/>
            <a:ext cx="2143140" cy="1607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C:\Users\юлия\Pictures\ветераны\DSC_6368.JPG"/>
          <p:cNvPicPr>
            <a:picLocks noChangeAspect="1" noChangeArrowheads="1"/>
          </p:cNvPicPr>
          <p:nvPr/>
        </p:nvPicPr>
        <p:blipFill>
          <a:blip r:embed="rId9" cstate="print"/>
          <a:srcRect l="34093" r="14767"/>
          <a:stretch>
            <a:fillRect/>
          </a:stretch>
        </p:blipFill>
        <p:spPr bwMode="auto">
          <a:xfrm>
            <a:off x="3571868" y="2000240"/>
            <a:ext cx="1714512" cy="223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C:\Users\юлия\Pictures\ветераны\DSC_6477.JPG"/>
          <p:cNvPicPr>
            <a:picLocks noChangeAspect="1" noChangeArrowheads="1"/>
          </p:cNvPicPr>
          <p:nvPr/>
        </p:nvPicPr>
        <p:blipFill>
          <a:blip r:embed="rId10" cstate="print"/>
          <a:srcRect l="19776"/>
          <a:stretch>
            <a:fillRect/>
          </a:stretch>
        </p:blipFill>
        <p:spPr bwMode="auto">
          <a:xfrm rot="798124">
            <a:off x="4714876" y="4000504"/>
            <a:ext cx="2143140" cy="177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5" name="Picture 21" descr="C:\Users\юлия\Pictures\ветераны\DSC_6395.JPG"/>
          <p:cNvPicPr>
            <a:picLocks noChangeAspect="1" noChangeArrowheads="1"/>
          </p:cNvPicPr>
          <p:nvPr/>
        </p:nvPicPr>
        <p:blipFill>
          <a:blip r:embed="rId11" cstate="print"/>
          <a:srcRect l="12296"/>
          <a:stretch>
            <a:fillRect/>
          </a:stretch>
        </p:blipFill>
        <p:spPr bwMode="auto">
          <a:xfrm rot="395752">
            <a:off x="5643569" y="2071678"/>
            <a:ext cx="216592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2" name="Picture 6" descr="http://lib.1september.ru/2008/11/s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35785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:\рабочая папка\конкурс\конкурсы\доброволец 2009\фото\Изображение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5682">
            <a:off x="6357652" y="3577206"/>
            <a:ext cx="2586499" cy="194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D:\рабочая папка\конкурс\конкурсы\доброволец 2009\фото\Изображение 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7548">
            <a:off x="183002" y="406596"/>
            <a:ext cx="2500330" cy="187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рабочая папка\конкурс\конкурсы\доброволец 2009\фото\Изображение 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42851"/>
            <a:ext cx="2000264" cy="266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рабочая папка\конкурс\конкурсы\доброволец 2009\фото\Изображение 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82531"/>
            <a:ext cx="4572032" cy="3429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5" name="Picture 11" descr="D:\рабочая папка\конкурс\конкурсы\доброволец 2009\фото\Изображение 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100632"/>
            <a:ext cx="2071702" cy="276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 descr="http://cs11044.vk.me/u3344832/144649562/x_b2d6e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18591">
            <a:off x="366497" y="2743947"/>
            <a:ext cx="1759940" cy="311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cs11044.vk.me/u3344832/144649562/x_3e8d3e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8312">
            <a:off x="5068159" y="747792"/>
            <a:ext cx="379601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cs11044.vk.me/u3344832/144649562/x_841f54eb.jpg"/>
          <p:cNvPicPr>
            <a:picLocks noChangeAspect="1" noChangeArrowheads="1"/>
          </p:cNvPicPr>
          <p:nvPr/>
        </p:nvPicPr>
        <p:blipFill>
          <a:blip r:embed="rId4">
            <a:lum bright="20000" contrast="30000"/>
          </a:blip>
          <a:srcRect/>
          <a:stretch>
            <a:fillRect/>
          </a:stretch>
        </p:blipFill>
        <p:spPr bwMode="auto">
          <a:xfrm>
            <a:off x="2143108" y="2214554"/>
            <a:ext cx="418794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http://cs10159.vk.me/u109106958/145167632/x_9629acd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91704">
            <a:off x="279741" y="429378"/>
            <a:ext cx="2702294" cy="202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4" name="Picture 10" descr="http://cs10159.vk.me/u109106958/145167632/x_87aa7f3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56981">
            <a:off x="6187965" y="3669820"/>
            <a:ext cx="2786050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cs10868.vk.me/u50576540/134827838/x_756231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3000372"/>
            <a:ext cx="4572000" cy="295519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052" name="Picture 4" descr="http://cs10868.vk.me/u50576540/134827838/x_9ebd66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0505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054" name="Picture 6" descr="http://cs10868.vk.me/u50576540/134827838/x_c3d9e1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"/>
            <a:ext cx="4572000" cy="30505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056" name="Picture 8" descr="http://cs10868.vk.me/u50576540/134827838/x_7f695a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4162"/>
            <a:ext cx="4572000" cy="29075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AutoShape 4" descr="http://www.sarov.info/forum/download/file.php?id=83579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http://www.sarov.info/forum/download/file.php?id=83579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C:\Documents and Settings\Администратор\Рабочий стол\лина\DSC_7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2319393" cy="348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1" name="Picture 3" descr="C:\Documents and Settings\Администратор\Рабочий стол\лина\DSC_7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327" y="0"/>
            <a:ext cx="3650673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2" name="Picture 4" descr="C:\Documents and Settings\Администратор\Рабочий стол\лина\DSC_7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35496"/>
            <a:ext cx="3643306" cy="2423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3" name="Picture 5" descr="C:\Documents and Settings\Администратор\Рабочий стол\лина\DSC_7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14678" cy="2091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4" name="Picture 6" descr="C:\Documents and Settings\Администратор\Рабочий стол\лина\DSC_74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7628"/>
            <a:ext cx="3214678" cy="2138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929330"/>
            <a:ext cx="67056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САРОВ, 2013г.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0" name="Picture 2" descr="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85926"/>
            <a:ext cx="4089600" cy="2809861"/>
          </a:xfrm>
          <a:prstGeom prst="rect">
            <a:avLst/>
          </a:prstGeom>
          <a:noFill/>
        </p:spPr>
      </p:pic>
      <p:sp>
        <p:nvSpPr>
          <p:cNvPr id="43012" name="AutoShape 4" descr="http://www.sarov.info/forum/download/file.php?id=83579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http://www.sarov.info/forum/download/file.php?id=83579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6" name="Picture 8" descr="P6018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22122">
            <a:off x="267679" y="481749"/>
            <a:ext cx="2866473" cy="195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8" name="Picture 10" descr="DSCN05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56652">
            <a:off x="6183735" y="459830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20" name="Picture 12" descr="DSC_04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03512">
            <a:off x="229500" y="3616858"/>
            <a:ext cx="2874889" cy="192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22" name="Picture 14" descr="DSC_04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76779">
            <a:off x="6819831" y="2733576"/>
            <a:ext cx="2088519" cy="314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F:\Потьма, 15.01.11\IMG_03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0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243</TotalTime>
  <Words>85</Words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Организация волонтерской работы посредством социального проектирования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волонтерской работы посредством социального проектирования</dc:title>
  <cp:lastModifiedBy>*</cp:lastModifiedBy>
  <cp:revision>18</cp:revision>
  <dcterms:modified xsi:type="dcterms:W3CDTF">2013-04-08T07:04:24Z</dcterms:modified>
</cp:coreProperties>
</file>